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2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7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6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1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2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1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7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8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6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2DF93-8FA9-4EF8-A817-BDB8D5ED296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9C2C-4826-415C-B696-B1A0224E5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8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3" b="14144"/>
          <a:stretch/>
        </p:blipFill>
        <p:spPr bwMode="auto">
          <a:xfrm>
            <a:off x="2743200" y="2212258"/>
            <a:ext cx="3962400" cy="216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98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 Lachapelle</dc:creator>
  <cp:lastModifiedBy>Andre Lachapelle</cp:lastModifiedBy>
  <cp:revision>1</cp:revision>
  <dcterms:created xsi:type="dcterms:W3CDTF">2018-02-28T16:06:12Z</dcterms:created>
  <dcterms:modified xsi:type="dcterms:W3CDTF">2018-02-28T16:09:48Z</dcterms:modified>
</cp:coreProperties>
</file>